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7E4AE-07EA-4FC6-A38D-D343C21A81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C9648-817E-45FB-9733-FE23985C2A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Human microRNA network in IntAct. (A) The section of the human microRNA network, showing hubs of both entry types. (B) Enlargement of a detail to show two nodes and their interactors. (C) PPI network for the genes targeted by hsa-mir-17-5p was downloaded and filtered to a molecular interaction (MI) score (24) of ⋝0.7 and merged with microRNA–mRNA interactions.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7801F-81AE-4B77-8649-9D0FC647DF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Human microRNA network in IntAct. (A) The section of the human microRNA network, showing hubs of both entry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1994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Human microRNA network in IntAct. (A) The section of the human microRNA network, showing hubs of both entry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2024-05-19T11:24:07Z</dcterms:modified>
</cp:coreProperties>
</file>