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3E6F1-574C-4772-87A9-0394033FE6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3FF8F-FDAC-4A47-9067-BF26B499B6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PyDISH.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01B433-8C43-47CB-96B6-C4A6DC8552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PyDISH.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578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Overview of PyDISH.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2024-05-19T07:44:31Z</dcterms:modified>
</cp:coreProperties>
</file>