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E65607-4C20-4AAA-9CB9-E9295ECAFB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A79D9-3159-445B-9AD1-B522F43F4D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(sub)group disease burdens. Relative disease burden values are shown for population groups’ constituent subgroups.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EE4750-FD75-4A06-A981-FDBB6FE848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(sub)group disease burdens. Relative disease burden values are shown for population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36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Population (sub)group disease burdens. Relative disease burden values are shown for population 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2024-05-19T05:50:29Z</dcterms:modified>
</cp:coreProperties>
</file>