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C1688D-875A-4F2A-A36C-F689FC5CE7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3BF2B-811C-4431-B67A-80F1C57931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hierarchical view of ADO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91CB6B-7416-4883-89F8-A1213601D5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General hierarchical view of ADO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0985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General hierarchical view of ADO ontology.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2024-05-19T11:00:49Z</dcterms:modified>
</cp:coreProperties>
</file>