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9AF5D-10AB-4B4D-AFCD-B572DEDABD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47FCC-2BE4-43DE-89C1-D7AFA89F8D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curation scheme. Peptides collected in the aSynPEP-DB are obtained from independent source datasets of biogenic peptides. These include human neuropeptides (NeuroPep database), human and human gut microbiome AMPs (DRAMP database) and food-derived bioactive peptides (DFBP database). To select which bacterial species were found in the gut microbiome, the GMrepo database was employed. A total of 123 unique peptides were obtained with the discriminative algorithm.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9B7C6-AE85-44D4-B282-BFB4BCE4A3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 curation scheme. Peptides collected in the aSynPEP-DB are obtained from independent source datasets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1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 curation scheme. Peptides collected in the aSynPEP-DB are obtained from independent source datasets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2024-05-19T11:45:18Z</dcterms:modified>
</cp:coreProperties>
</file>