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210DD-E252-43F5-B141-B7A5692213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7850E-4923-49B5-A950-51A28E4B6D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basic types of mutations: in transitions there is an exchange of bases of the same class (purine or pyrimidine), while in transversions there is an exchange of bases of different classes. Source: the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F8B75-D437-4773-B299-2EEBC78D1E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Two basic types of mutations: in transitions there is an exchange of bases of the same class (purine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585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Two basic types of mutations: in transitions there is an exchange of bases of the same class (purine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2024-05-19T05:09:55Z</dcterms:modified>
</cp:coreProperties>
</file>