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C10E2-1F76-4427-8C85-054A380EFC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17D28-24BC-4EF2-BEB4-CE9035E617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atomic nomenclature in heme. Twenty-five atoms of Fe-porphyrin (shown in lighter colors: grey, cyan and orange) represent the porphyrin skeleton. (B) Identification of the axial ligand(s) of heme. The amino acids or other small molecules within 3.1 Å of the FE atom were identified as the axial ligands. (C) Representative structures of each protein fold in CATH level C (1: α, 2: β and 3: αβ). (D) The out-of-plane displacement of the iron ion from the least square fit plane of the 4 nitrogen atoms (NA, NB, NC and ND). (E) Schematic diagrams of the orientations of the propionate sidechains.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171D9-F353-4451-9AB5-66ACD63311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The atomic nomenclature in heme. Twenty-five atoms of Fe-porphyrin (shown in lighter colors: grey, cyan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856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The atomic nomenclature in heme. Twenty-five atoms of Fe-porphyrin (shown in lighter colors: grey, cyan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2024-05-19T07:44:19Z</dcterms:modified>
</cp:coreProperties>
</file>