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23E404-924E-4B72-BE56-7CCF6AB043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671611-6161-4831-AB35-4F1DDC9D4F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New metrics for aggregating MantaID models. To incorporate the information, we multiply the model’s F1 score metrics by the mismatch rates of other models to calculate the submodel’s score. When the submodels disagree, we assign a score to each result and select the best 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37BF02-EA21-4D5D-A414-AD3F303FD0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New metrics for aggregating MantaID models. To incorporate the information, we multiply the model’s F1 score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332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New metrics for aggregating MantaID models. To incorporate the information, we multiply the model’s F1 score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2024-05-19T08:10:09Z</dcterms:modified>
</cp:coreProperties>
</file>