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D25053-D039-4880-8D14-115D3CF334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1A4747-CA59-43C7-AD75-C81C2AF8A6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Sampling sites with spider assemblage data available in ARAapp, with data from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6D05D0-760F-478D-8247-17B1F54CAB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shading parameter values for X. nemoralis and X. miniata, and the graphs were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6D05D0-760F-478D-8247-17B1F54CABC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Habitat occurrence of M. trilobatus according to the EUNIS habitat classification at the third level within Class E: grasslands and lands dominated by forbs, mosses or lichens. The frequency data for the individual classes are as follows (sites with the presence of M. trilobatus/total sites in ARAMOB) E1.2: 12/86, E1.7: 6/14, E1.9: 15/26, E2.1: 1/6, E2.2: 13/28, E2.6: 14/24, E2.7: 8/35, E3.5: 1/12, E4.3: 7/69, E4.5: 3/46, and E5.1: 6/16. The graph was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6D05D0-760F-478D-8247-17B1F54CABC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Sampling sites with spider assemblage data available in ARAapp, with data from 26 October 2023.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6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the shading parameter values for X. nemoralis and X. miniata, and the graphs were downloaded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15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Habitat occurrence of M. trilobatus according to the EUNIS habitat classification at the third level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40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Sampling sites with spider assemblage data available in ARAapp, with data from 26 October 2023.
</vt:lpstr>
      <vt:lpstr>Figure 2. Distribution of the shading parameter values for X. nemoralis and X. miniata, and the graphs were downloaded ...</vt:lpstr>
      <vt:lpstr>Figure 3. Habitat occurrence of M. trilobatus according to the EUNIS habitat classification at the third level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2024-05-10T07:00:10Z</dcterms:modified>
</cp:coreProperties>
</file>