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8E02C-E209-471A-91CB-3B6B54FE1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450B0-EB0A-4C86-A71A-BCE18856D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revision history for record INSDC AC034192.5 (http://www.ncbi.nlm.gov/nuccore/AC034192.5?report=girevhist). Note the differences between normal updates (changes on a record itself) and merged records (duplicates). For instance, the record was updated from version 3 to 4, which is a normal update. A different record INSDC AC087090.1 is merged in during Apr 2002. This is a case of duplication confirmed by ENA staff. We only collected duplicates, not normal updates.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1F08C-0DDC-4CA5-817B-CB6DA3D9DD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baw164,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the revision history for record INSDC AC034192.5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047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screenshot of the revision history for record INSDC AC034192.5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2024-05-19T06:26:34Z</dcterms:modified>
</cp:coreProperties>
</file>