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1481A-DDD0-4550-9435-7F0C7CCE38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C6DA1-E3A6-434B-8573-4261E4899C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region of functional elements in introns. (A) The functional elements of Arabidopsis introns are distributed on its chromosomes. (B) The functional elements of cotton introns are distributed on its chromosomes. (C) The functional elements of maize introns are distributed on its chromosomes. (D) The functional elements of oilseed rape introns are distributed on its chromosomes. (E) The functional elements of rice introns are distributed on its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5E796-8C12-4F56-AE40-3D36608375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region of functional elements in introns. (A) The functional elements of Arabidopsis introns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43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region of functional elements in introns. (A) The functional elements of Arabidopsis introns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2024-05-19T09:10:26Z</dcterms:modified>
</cp:coreProperties>
</file>