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705862-88B0-407F-AECC-5D3411790C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2F09E-2CEC-4010-9496-400DCEB755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GeniePool’s UI. Genomic coordinates can be searched for variants within NGS samples from SRA. Results are displayed in a table with selectable rows. Variants can be filtered by sample attributes. Selecting a variant generates an interactive graph displaying relevant samples per study. Clicking a bar provides direct links for additional information regarding the study and each of the samples harbouring the variant.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183765-70AF-424D-B798-90096E3EDC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GeniePool’s UI. Genomic coordinates can be searched for variants within NGS samples from SRA. Results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837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GeniePool’s UI. Genomic coordinates can be searched for variants within NGS samples from SRA. Results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2024-05-19T11:45:09Z</dcterms:modified>
</cp:coreProperties>
</file>