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B1767-0552-40A8-B99B-92CD91F36A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9AF93A-D39F-4F3C-82A5-2B2283E5C0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Monthly mean temperatures for the two Krohnitta species, which were estimated by BISMaL with FORA (solid lines) and the OBIS package ‘obistools’ (dashed lines) with WOA. Vertical bars indicate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8D135-7327-48ED-ADC9-3D44A6DF8B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baad081, </a:t>
            </a:r>
            <a:r>
              <a:rPr lang="en-US" altLang="en-US" sz="1000">
                <a:solidFill>
                  <a:srgbClr val="333333"/>
                </a:solidFill>
                <a:hlinkClick r:id="rId3"/>
              </a:rPr>
              <a:t>https://doi.org/10.1093/database/baad081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Monthly mean temperatures for the two Krohnitta species, which were estimated by BISMaL with FORA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22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Monthly mean temperatures for the two Krohnitta species, which were estimated by BISMaL with FORA (solid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2024-05-19T06:26:29Z</dcterms:modified>
</cp:coreProperties>
</file>