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1BBC9-9EA0-44B2-A711-587E1F39E7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7553C-3369-43D3-9C4B-EC9A4F9BE4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Neo4j database construction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25BDD-26DE-441D-842F-CE498B5436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Neo4j database construction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05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Neo4j database construction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2024-05-19T11:00:32Z</dcterms:modified>
</cp:coreProperties>
</file>