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D5D20-22BD-464D-B824-5C5FB5C50F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3F3D8D-F4AE-4ABA-8C9D-C6011D00DC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Indexing performance of the ensemble of all submissions as a function of the proportion of submissions including the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A9C54-9A5C-4C34-B51C-4F8E756034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Indexing performance of the ensemble of all submissions as a function of the proportion of submissions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Indexing performance of the ensemble of all submissions as a function of the proportion of submissions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2024-05-18T10:25:36Z</dcterms:modified>
</cp:coreProperties>
</file>