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F5F90-3AF5-49FA-A791-222EC3FD4C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7A06F-537A-4070-9CAD-59A28606D9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Indexing performance of the ensemble of all submissions as a function of the proportion of submissions including the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E8354-5550-4E18-B518-86EDF56E3D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Indexing performance of the ensemble of all submissions as a function of the proportion of submissions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Indexing performance of the ensemble of all submissions as a function of the proportion of submissions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2024-05-14T15:57:21Z</dcterms:modified>
</cp:coreProperties>
</file>