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E7B55-C802-4B8D-8BA4-D76EB6517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10D501-2F12-4F34-9433-EA199B7C74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ESOMIR Homepage: a comprehensive miRNA database for EC. The home page shows the description of the database with different tabs that are included in the database. The Fuzzy Search Functionality implemented in ESOMIR is also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12813-40C0-45AC-A762-5F9D029E03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baad063, </a:t>
            </a:r>
            <a:r>
              <a:rPr lang="en-US" altLang="en-US" sz="1000">
                <a:solidFill>
                  <a:srgbClr val="333333"/>
                </a:solidFill>
                <a:hlinkClick r:id="rId3"/>
              </a:rPr>
              <a:t>https://doi.org/10.1093/database/baad063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ESOMIR Homepage: a comprehensive miRNA database for EC. The home page shows the description of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93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ESOMIR Homepage: a comprehensive miRNA database for EC. The home page shows the description of the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2024-05-19T05:11:03Z</dcterms:modified>
</cp:coreProperties>
</file>