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C2F58A-9245-450B-90CC-16B9C392F5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38C401-4171-4CC0-BFB7-517B7CAFF1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data summary for Val-Neo. (A) A comparison of counts of neoantigens, genes, alleles and research papers between HLA-I and HLA-II. (B) Distribution of different HLA alleles. (C) Distribution of peptide lengths of different HLA types. (D) Top 10 genes with the most number of validated neoantigens.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71F48D-42CF-4B55-BF46-10B26F9379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4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 data summary for Val-Neo. (A) A comparison of counts of neoantigens, genes, alleles and research papers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57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A data summary for Val-Neo. (A) A comparison of counts of neoantigens, genes, alleles and research papers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2024-05-19T11:45:21Z</dcterms:modified>
</cp:coreProperties>
</file>