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BE43D8-6DFB-4A98-BA9E-7BD374DE46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C2897E-83FA-431A-9608-F3201F8CBE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Partial result of the algorithm. Source: the authors.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553D2A-8C74-4D46-9797-F5FA83E228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11. </a:t>
            </a:r>
            <a:r>
              <a:rPr lang="en-US" altLang="en-US" b="0"/>
              <a:t>Partial result of the algorithm. Source: the authors.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423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11. Partial result of the algorithm. Source: the authors.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2024-05-19T04:06:16Z</dcterms:modified>
</cp:coreProperties>
</file>