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1BDF6-52E1-4463-8420-DD473E61F9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4D2374-6DA1-4CC7-B237-DAF34221BF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photo-taking method.
Alt text: The photo-taking method using a smartphone on top of the microscope’s ocular.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9B9C1-49AD-464A-A064-8B1D0EF583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photo-taking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741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photo-taking method.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2024-05-19T09:22:10Z</dcterms:modified>
</cp:coreProperties>
</file>