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95DE5-5C1B-4615-A7D3-CFAB1B0B4D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817D8-221E-4119-B61B-1AAE1DAA3C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γ-TRIS main steps: (1) clustering, (2) decomposition, and (3) tracking. Steps 1 and 2 are performed for each sample in the sequencing library, whereas step 3 only generates the tracking matrix (indeed it may be run at the library level or even as collections of several libraries, as expected in clinical trial monitoring).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667B6-CD66-4F1B-A0B6-EBB82279F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γ-TRIS main steps: (1) clustering, (2) decomposition, and (3) tracking. Steps 1 and 2 are performed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3941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γ-TRIS main steps: (1) clustering, (2) decomposition, and (3) tracking. Steps 1 and 2 are performed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2024-05-19T11:12:38Z</dcterms:modified>
</cp:coreProperties>
</file>