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9D17BD-7BBF-4F0C-9666-60E138B9B3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0103A3-0B2B-4EAB-B165-3E81C580BA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Trials matching strategies.
A) Basket match prioritizes alterations as the primary matching condition; B) umbrella match prioritizes cancer type as the primary matching condition; C) combination match combines multiple matching conditions for more precise matching; D) trial list filter allows users to filter and narrow down the list of matched clinical trials based on various criteria.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6F6DD2-624D-46C1-B63C-82534C5F2B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Trials matching strategies.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8815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Trials matching strategies.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2024-05-19T06:26:37Z</dcterms:modified>
</cp:coreProperties>
</file>