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0D3E3-FF01-4083-9F9B-B90BBAC54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6FA48-875E-495B-904D-76559DEF9D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case—ICD code. This figure presents three different case studies exploring ICD-9 and ICD-10 codes. (A) The results for ICD-9 and ICD-10 codes starting with ‘104’ and ‘202’, respectively. (B) The results for ICD-9 and ICD-10 codes starting with ‘233’ and ‘411’, respectively. (C) The results for ICD-9 and ICD-10 codes starting with ‘770’ and ‘1316’,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86F9E-5AAC-432E-BDDB-0A1BA1F61F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PAS-GDC use case—ICD code. This figure presents three different case studies exploring ICD-9 and ICD-10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PAS-GDC use case—ICD code. This figure presents three different case studies exploring ICD-9 and ICD-10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2024-05-19T04:51:49Z</dcterms:modified>
</cp:coreProperties>
</file>