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00865-1201-4D5E-97D3-39404A5C07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DE649-1C6E-4F3E-BDB4-C08324802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Hypothetical reads. The bases in red are used as a distance marker (green line). The result, in blue, makes up the sequence identity. Source: the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01C619-A71A-41B5-A0FE-49A87B9E6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Hypothetical reads. The bases in red are used as a distance marker (green line). The result, in blue, makes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245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Hypothetical reads. The bases in red are used as a distance marker (green line). The result, in blue, makes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2024-05-19T06:26:52Z</dcterms:modified>
</cp:coreProperties>
</file>