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E0C98D-4851-42EE-BB78-A70F6B6634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9BBE4E-0457-4970-AECE-9CCB57ECE9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Molecular plot of a specific human AQP with the residue in which missense SNPs occurred shown in ball-and-stick representation. The helices (TM1–TM6) and the half-helices (LB and LE) are displayed in different colors.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DFFE77-7F00-43C4-A8E1-A956A9414D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Molecular plot of a specific human AQP with the residue in which missense SNPs occurred shown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978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Molecular plot of a specific human AQP with the residue in which missense SNPs occurred shown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2024-05-17T11:10:55Z</dcterms:modified>
</cp:coreProperties>
</file>