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44F48F-ED1C-4D7E-9F75-B714346DD6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E5E77C-FB2D-408E-9D5C-6F66FB565E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interaction network of the genes associated with Growth Failure in Early Childhood (GFEC). Interactions within proteins associated with GFEC merged into the microRNA–mRNA network. Proteins regulated by microRNAs are indicated. The thickness of the edge between proteins is proportional to the MI score (i.e. reliability) of the interaction (24).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52B37F-69EF-4F7F-9CC4-5240412633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6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baad066, </a:t>
            </a:r>
            <a:r>
              <a:rPr lang="en-US" altLang="en-US" sz="1000">
                <a:solidFill>
                  <a:srgbClr val="333333"/>
                </a:solidFill>
                <a:hlinkClick r:id="rId3"/>
              </a:rPr>
              <a:t>https://doi.org/10.1093/database/baad066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interaction network of the genes associated with Growth Failure in Early Childhood (GFEC). Interactions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6844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interaction network of the genes associated with Growth Failure in Early Childhood (GFEC). Interactions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2024-05-19T11:23:54Z</dcterms:modified>
</cp:coreProperties>
</file>