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873B7-0D26-4ACD-BB24-16D9B6C0A3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CCF9F-6E6D-4A20-9CE7-DBE167E0B2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Questions BPQ_020 and BPQ_030 from table BPQ_D.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B0A6C-254B-49DF-84AC-037629F873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Questions BPQ_020 and BPQ_030 from table BPQ_D.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97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Questions BPQ_020 and BPQ_030 from table BPQ_D.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2024-05-18T11:23:06Z</dcterms:modified>
</cp:coreProperties>
</file>