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9804E-BFE4-4213-82A7-9C8430F03F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86A5C-EDC1-48F1-A7D4-58BE8CE717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MATLAB script running on NSG using OpenNeuro/NEMAR dataset ds002691. The script, submitted by a user through the NSG interface, is executed on the Expanse supercomputer, for which the NEMAR datasets are immediately accessible via their ‘ds’ index (as below).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40348-B1AF-404F-A59E-50E4EB5511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example MATLAB script running on NSG using OpenNeuro/NEMAR dataset ds002691. The script, submitted by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6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example MATLAB script running on NSG using OpenNeuro/NEMAR dataset ds002691. The script, submitted by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2024-05-17T09:28:02Z</dcterms:modified>
</cp:coreProperties>
</file>