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58292C-D1B5-4BCC-9BC7-66217C254E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4DCB0-C336-4113-B16B-CE6BDA96A3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multi-select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E5EC12-453F-4443-9E10-A1F3DAD59E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Proteome search interface of multi-select search mode. User can search the proteome data using any one option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Proteome search interface of multi-select search mode. User can search the proteome data using any one option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2024-05-18T07:20:05Z</dcterms:modified>
</cp:coreProperties>
</file>