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D9C073-AB42-4153-89D7-0F1F8EF588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BE180-C03D-46CF-8B33-6AE39E8D2F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CARD*Shark 2 and supervised learning cross-validation ROC curves. Results from 5-fold cross-validation of several supervised learning models using three feature extraction methods, plus CARD*Shark 2. Results from all five cross-validation tests were averaged to produce a single curve. Shadows around each line are ±1SD from the mean. For CARD*Shark 2, high-level predictions are considered positive predictions, and low-level predictions are considered negative predictions.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BE21C-D891-4841-BF44-D931D16D5D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CARD*Shark 2 and supervised learning cross-validation ROC curves. Results from 5-fold cross-validation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4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CARD*Shark 2 and supervised learning cross-validation ROC curves. Results from 5-fold cross-validation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2024-05-19T09:37:25Z</dcterms:modified>
</cp:coreProperties>
</file>