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30ECDB-EBCC-4BD8-82FB-2BA3516900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0C562-E650-444D-A6C4-9E1966DB87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analysis pipeline. The raw data from NCB SRA were downloaded and processed after quality check. The alignment data were then analyzed for identifying functional introns. The final results were deposited into the PlantIntronDB.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864F8-6D6C-4469-B1C5-87C1271F6B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introns that hosting functional elements. (A) Number of introns carrying functional elements on the positive and negative strands of Arabidopsis, cotton, maize, oilseed rape and rice. (B) Length of introns with functional elements in Arabidopsis, cotton, maize, oilseed rape and rice. (C) The proportion of each base in introns with functional elements of Arabidopsis, cotton, maize, oilseed rape and rice. (D) The proportion of bases in all introns with functional elements.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864F8-6D6C-4469-B1C5-87C1271F6B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region of functional elements in introns. (A) The functional elements of Arabidopsis introns are distributed on its chromosomes. (B) The functional elements of cotton introns are distributed on its chromosomes. (C) The functional elements of maize introns are distributed on its chromosomes. (D) The functional elements of oilseed rape introns are distributed on its chromosomes. (E) The functional elements of rice introns are distributed on its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864F8-6D6C-4469-B1C5-87C1271F6B5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PlantIntronDB database. (A) PlantIntronDB navigation bar. (B) PlantIntronDB user guide page. (C) PlantIntronDB browsing page. (D) PlantIntronDB search page. (E) Search result of PlantIntronDB. (F) PlantIntronDB download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864F8-6D6C-4469-B1C5-87C1271F6B5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8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8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8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baad082, </a:t>
            </a:r>
            <a:r>
              <a:rPr lang="en-US" altLang="en-US" sz="1000">
                <a:solidFill>
                  <a:srgbClr val="333333"/>
                </a:solidFill>
                <a:hlinkClick r:id="rId3"/>
              </a:rPr>
              <a:t>https://doi.org/10.1093/database/baad082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analysis pipeline. The raw data from NCB SRA were downloaded and processed after quality check.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10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baad082, </a:t>
            </a:r>
            <a:r>
              <a:rPr lang="en-US" altLang="en-US" sz="1000">
                <a:solidFill>
                  <a:srgbClr val="333333"/>
                </a:solidFill>
                <a:hlinkClick r:id="rId3"/>
              </a:rPr>
              <a:t>https://doi.org/10.1093/database/baad082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introns that hosting functional elements. (A) Number of introns carrying functional elements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53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baad082, </a:t>
            </a:r>
            <a:r>
              <a:rPr lang="en-US" altLang="en-US" sz="1000">
                <a:solidFill>
                  <a:srgbClr val="333333"/>
                </a:solidFill>
                <a:hlinkClick r:id="rId3"/>
              </a:rPr>
              <a:t>https://doi.org/10.1093/database/baad082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region of functional elements in introns. (A) The functional elements of Arabidopsis introns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435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baad082, </a:t>
            </a:r>
            <a:r>
              <a:rPr lang="en-US" altLang="en-US" sz="1000">
                <a:solidFill>
                  <a:srgbClr val="333333"/>
                </a:solidFill>
                <a:hlinkClick r:id="rId3"/>
              </a:rPr>
              <a:t>https://doi.org/10.1093/database/baad082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PlantIntronDB database. (A) PlantIntronDB navigation bar. (B) PlantIntronDB user guide page.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243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Data analysis pipeline. The raw data from NCB SRA were downloaded and processed after quality check. The ...</vt:lpstr>
      <vt:lpstr>Figure 2. Analysis of introns that hosting functional elements. (A) Number of introns carrying functional elements on ...</vt:lpstr>
      <vt:lpstr>Figure 3. The region of functional elements in introns. (A) The functional elements of Arabidopsis introns are ...</vt:lpstr>
      <vt:lpstr>Figure 4. PlantIntronDB database. (A) PlantIntronDB navigation bar. (B) PlantIntronDB user guide page.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2024-05-19T11:23:31Z</dcterms:modified>
</cp:coreProperties>
</file>