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76FD2A-8811-4A90-BFE7-DEC9CDE075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E69417-E9E9-4E27-85D0-A0ACEFA268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Graphical interface of the MetaGens software showing the database query panel. On the query screen, it is possible to follow the progress of the alignment. The table shows the subjects under analysis and their matches. Source: the authors.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C6B35D-F0FB-4011-A370-7D9BAED5CB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Graphical interface of the MetaGens software showing the database query panel. On the query screen, it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284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Graphical interface of the MetaGens software showing the database query panel. On the query screen, it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2024-05-19T04:06:05Z</dcterms:modified>
</cp:coreProperties>
</file>