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2B289-9189-4A69-9DD8-368CDCD21E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FC487-2C78-403A-B815-890D847BE8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workflow, beginning from antibody collection, to data generation and deposition in the COVIC-DB.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B12EC-9E3D-4C06-B663-5321316B16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layout of the COVIC-DB landing page. (A) contains the summary table showing results for different assays carried out for COVIC antibodies. The user has highlighted the upper left-most cell in orange by clicking on the cell. (B) displays graphical representations of the affinity data shown in the summary table. (C) highlights the ‘Antibody Panel section of the dashboard that appears when the user selects an individual antibody (here, COVIC-1).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B12EC-9E3D-4C06-B663-5321316B168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pseudovirus and authentic virus neutralization assays strongly correlate. Correlations were estimated by Spearman’s correlation coefficients and relate neutralization of pseudovirus bearing D614 and (A) authentic D614 virus (measured at University of North Carolina, Chapel Hill (UNC)), (B) D614 (measured at University of Texas Medical Branch at Galveston (UTMB)) and (C) authentic Beta (B.1.351) virus (measured at UNC). Data points are colored according to the epitope community to which the antibody belongs. ND: Epitope community not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B12EC-9E3D-4C06-B663-5321316B168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Epitope location and binding affinity together drive neutralization. (A) Spearman’s correlation between binding affinity and neutralization of pseudovirus bearing D614 spike. Data points are colored according to the epitope community to which the antibody belongs. ND: Epitope community not determined. (B) Correlation between binding affinity and neutralization of pseudovirus bearing Beta spike. (C) Epitope-wise comparison of pseudovirus neutralization of wild-type SARS-CoV-2 (D614, blue bars) and its variants Beta (red bars) and Delta (orange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B12EC-9E3D-4C06-B663-5321316B168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Epitope-wise comparison of antibody binding affinity for Spike D614 (blue bars) and Beta (red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B12EC-9E3D-4C06-B663-5321316B168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workflow, beginning from antibody collection, to data generation and deposition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718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layout of the COVIC-DB landing page. (A) contains the summary table showing results for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197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pseudovirus and authentic virus neutralization assays strongly correlate. Correlations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88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Epitope location and binding affinity together drive neutralization. (A) Spearman’s correlation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9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Epitope-wise comparison of antibody binding affinity for Spike D614 (blue bars) and Beta (red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6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Illustration of the workflow, beginning from antibody collection, to data generation and deposition in the ...</vt:lpstr>
      <vt:lpstr>Figure 2. Overall layout of the COVIC-DB landing page. (A) contains the summary table showing results for different ...</vt:lpstr>
      <vt:lpstr>Figure 3. Results for pseudovirus and authentic virus neutralization assays strongly correlate. Correlations were ...</vt:lpstr>
      <vt:lpstr>Figure 4. Epitope location and binding affinity together drive neutralization. (A) Spearman’s correlation between ...</vt:lpstr>
      <vt:lpstr>Figure 5. Epitope-wise comparison of antibody binding affinity for Spike D614 (blue bars) and Beta (red bars).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2024-05-19T06:58:56Z</dcterms:modified>
</cp:coreProperties>
</file>