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78ADE-A00D-4480-9F74-419CAE8ED2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50541-5361-4F27-BED8-B04D5B7868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sequence classification model. The output of the [CLS] token is used for the classification head.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B9EB9-6153-4627-8741-90C29643DD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sequence classification model. The output of the [CLS] token is used for the classification head.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8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sequence classification model. The output of the [CLS] token is used for the classification head.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2024-05-19T04:52:36Z</dcterms:modified>
</cp:coreProperties>
</file>