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9242E-B555-42AF-BD95-6FF0998E61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EA870-D46D-461B-90CC-5147D58175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One example illustrates the multiple validation channels SEPDB provides for secreted proteins, helping to uncover protein function. (A) Secreted proteins validate evidence information. (B) Tissue-specific transcript data of alpha-2 macroglobulin. (C) Tissue-specific proteomic data of alpha-2 macroglobulin. (D) Alpha-2 macroglobulin receptor tissue-specific expression network. (E) Expression of alpha-2 macroglobulin in serum changed with age in 170 individuals. (F) Senescence-associated secretory phenotype (SASP) expression changes of alpha-2 macroglobulin after intervention under different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D9D65-535E-4C32-A86D-78A01E6327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One example illustrates the multiple validation channels SEPDB provides for secreted proteins, helping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87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One example illustrates the multiple validation channels SEPDB provides for secreted proteins, helping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2024-05-20T13:49:31Z</dcterms:modified>
</cp:coreProperties>
</file>