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C63E05-A820-41AA-A866-F30E49B799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C70349-5898-4D9F-BB92-7007D9A507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layout of the COVIC-DB landing page. (A) contains the summary table showing results for different assays carried out for COVIC antibodies. The user has highlighted the upper left-most cell in orange by clicking on the cell. (B) displays graphical representations of the affinity data shown in the summary table. (C) highlights the ‘Antibody Panel section of the dashboard that appears when the user selects an individual antibody (here, COVIC-1).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C105B-C424-4399-92E5-62CAD06BD7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layout of the COVIC-DB landing page. (A) contains the summary table showing results for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19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Overall layout of the COVIC-DB landing page. (A) contains the summary table showing results for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2024-05-19T06:36:54Z</dcterms:modified>
</cp:coreProperties>
</file>