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7F5C2-3834-49B4-9F83-4F5423A48C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DF38B-3BA3-4431-8727-62B12738E4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Layout of LeishMANIAdb. A: The search/browse result menu. B: Expression section of the entry page. C: Expansion section. D: Sequence features section. E: Putative motif mimicry section. F: Function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EC3923-66EA-45DF-9145-FCB9D0960E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Layout of LeishMANIAdb. A: The search/browse result menu. B: Expression section of the entry page. C: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1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Layout of LeishMANIAdb. A: The search/browse result menu. B: Expression section of the entry page. C: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2024-05-19T08:56:27Z</dcterms:modified>
</cp:coreProperties>
</file>