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B92256-34F7-49DC-BC1B-05DDA863B3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F3914E-7AD8-48F7-8194-4292574665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insect numbers per order for 151 insects.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3343EF-9E94-4F19-9674-AA21F2CE68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Design flow chart of iCAZyGFADB.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3343EF-9E94-4F19-9674-AA21F2CE684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Content and layout of iCAZyGFADB.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3343EF-9E94-4F19-9674-AA21F2CE684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GH, GT, CBM and AA gene family distribution of 151 insect genomes in data summary part of iCAZyGFADB.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3343EF-9E94-4F19-9674-AA21F2CE684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Instructions for the use of nine gene function annotation tools such as CAZyme, GO, KEGG and all annotation tools.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3343EF-9E94-4F19-9674-AA21F2CE684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d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d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Distribution of insect numbers per order for 151 insects.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1589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Design flow chart of iCAZyGFADB.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273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Content and layout of iCAZyGFADB.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750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GH, GT, CBM and AA gene family distribution of 151 insect genomes in data summary part of iCAZyGFADB.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1371600"/>
            <a:ext cx="32083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Instructions for the use of nine gene function annotation tools such as CAZyme, GO, KEGG and all annotation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86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1. Distribution of insect numbers per order for 151 insects.
</vt:lpstr>
      <vt:lpstr>Figure 2. Design flow chart of iCAZyGFADB.
</vt:lpstr>
      <vt:lpstr>Figure 3. Content and layout of iCAZyGFADB.
</vt:lpstr>
      <vt:lpstr>Figure 4. GH, GT, CBM and AA gene family distribution of 151 insect genomes in data summary part of iCAZyGFADB.
</vt:lpstr>
      <vt:lpstr>Figure 5. Instructions for the use of nine gene function annotation tools such as CAZyme, GO, KEGG and all annotation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2024-05-19T07:51:37Z</dcterms:modified>
</cp:coreProperties>
</file>