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5AF1D-28FB-4FC4-92AA-3B180E6C3D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BBE8B-37E7-443A-BA68-B9E034ADC8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used for data sharing. There were 29 responses to this question. In Figure 1A, mechanisms that allow for programmatic access to the shared data are marked with asterisk (*). In Figure 1B, the four data types with the most responses are shown in a venn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Types of metadata shared with other databases. There were 26 responses to this question. Singleton answers were collated into the ‘Other’ category, and metadata categories are abbreviated for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 types shared with other databases. There were 29 responses to this question. In Figure 3A, singleton answers were collated into the ‘Other’ category. In Figure 3B, the four data types with the most responses are shown in a venn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importance of data discoverability and availability for respondents/databases (green), users (red), and development priorities (yellow). The respondents ranked the importance from 1 to 5, with 1 denoting the lowest importance and 5 denoting the highest importance.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Desired data and metadata types shared among databases. Free-form answers from the questions 9.5 and 10.7 (what data and metadata would you like to share) were aggregated, with responses in blue; and free-form answers from questions 9.6 and 10.8 (what data and metadata would you like to access from other databases) were aggregated, with responses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Use of ontologies in AgBioData GGB Databases, showing the number of respondents that use a particular ontology in their database. Results are shown based on the focus of the database: (A) plant data; (B) animal data; or (C) databases storing both the animal and plant data, as well as other types of data relevant to agricultural genetics, genomics and breeding.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Familiarity with data-sharing technologies (blue) and data-sharing technology knowledge gaps (yellow). There were 32 responses to this question.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Blockers to successful data sharing. There were 32 responses to this question.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4F062-11E1-44D4-879F-F0729B9F83B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used for data sharing. There were 29 responses to this question. In Figure 1A, mechanisms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2134"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95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Types of metadata shared with other databases. There were 26 responses to this question. Singleton answers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352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 types shared with other databases. There were 29 responses to this question. In Figure 3A, singleton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32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importance of data discoverability and availability for respondents/databases (green), users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227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Desired data and metadata types shared among databases. Free-form answers from the questions 9.5 and 10.7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42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Use of ontologies in AgBioData GGB Databases, showing the number of respondents that use a particular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2572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Familiarity with data-sharing technologies (blue) and data-sharing technology knowledge gaps (yellow). There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599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Blockers to successful data sharing. There were 32 responses to this question.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5032"/>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91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28</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Mechanisms used for data sharing. There were 29 responses to this question. In Figure 1A, mechanisms that ...</vt:lpstr>
      <vt:lpstr>Figure 2. Types of metadata shared with other databases. There were 26 responses to this question. Singleton answers ...</vt:lpstr>
      <vt:lpstr>Figure 3. Data types shared with other databases. There were 29 responses to this question. In Figure 3A, singleton ...</vt:lpstr>
      <vt:lpstr>Figure 4. The importance of data discoverability and availability for respondents/databases (green), users (red), and ...</vt:lpstr>
      <vt:lpstr>Figure 5. Desired data and metadata types shared among databases. Free-form answers from the questions 9.5 and 10.7 ...</vt:lpstr>
      <vt:lpstr>Figure 8. Use of ontologies in AgBioData GGB Databases, showing the number of respondents that use a particular ...</vt:lpstr>
      <vt:lpstr>Figure 7. Familiarity with data-sharing technologies (blue) and data-sharing technology knowledge gaps (yellow). There ...</vt:lpstr>
      <vt:lpstr>Figure 6. Blockers to successful data sharing. There were 32 responses to this question.
</vt:lpstr>
      <vt:lpstr>Slide 9</vt:lpstr>
      <vt:lpstr>Slide 10</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2024-05-19T04:51:38Z</dcterms:modified>
</cp:coreProperties>
</file>