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5457F-C1F8-424D-BCCC-B3598CD1E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6D13F-6091-4D97-9134-2662CED05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workflow, beginning from antibody collection, to data generation and deposition in the COVIC-DB.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F2AB3-7DEF-4C08-AD39-B47CF32AD3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the workflow, beginning from antibody collection, to data generation and deposition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1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the workflow, beginning from antibody collection, to data generation and deposition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2024-05-19T07:21:37Z</dcterms:modified>
</cp:coreProperties>
</file>