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2F973-B554-4A73-9B93-062759A2CD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A16E4-AE46-49BA-9E90-1855D012F0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substring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7F46A-E1B8-49B1-8AC2-7D5E2E9F85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Proteome search interface of substring search mode. User can search the proteome data using any one option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Proteome search interface of substring search mode. User can search the proteome data using any one option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2024-05-18T07:19:59Z</dcterms:modified>
</cp:coreProperties>
</file>