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A34007-1A85-48D0-8406-32161D4B0A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2CC42-9A1A-4336-A901-0EDC5AD77D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sequence classification model. The output of the [CLS] token is used for the classification head.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BC36B-FE31-41BF-B6D5-470264DFAD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 for building a large-scale augmented dataset: (a) training model on DrugProt and (b) inference and filter.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BC36B-FE31-41BF-B6D5-470264DFAD6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Preprocessing steps. Entity markers wrap entities in input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BC36B-FE31-41BF-B6D5-470264DFAD6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performance (F1-score) of models by the total training steps. The solid line (BC7DP-supervised) represents the performance of a model trained using the original dataset. The line starting with dotted line and soon changed into solid line, denoted as BC7DP-supervised (Transferred), represents the performance of our system. The line strarting with solid line but soon changed into dotted line, denoted as Weakly-supervised, represents a model trained only on weakly supervised datasets (without the third phase of our system). Note that the solid part of BC7DP-supervised (Transferred) linestarts at the 28 000th step of the Weakly-supervised line as it is transferred from the 28 000th step of the weakly supervised only model. For the BC7DP-supervised and BC7DP-supervised (Transferred), F1-scores are averaged across five independent runs.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BC36B-FE31-41BF-B6D5-470264DFAD6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confusion matrix of the model trained using the BC7DP dataset (left) and our proposed method (right) on the development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BC36B-FE31-41BF-B6D5-470264DFAD6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performance (F1-score) of our system (KB-refined weak supervision) and the model trained using simple weak supervision (weak supervision without KB refine).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BC36B-FE31-41BF-B6D5-470264DFAD60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d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 sequence classification model. The output of the [CLS] token is used for the classification head.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280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system for building a large-scale augmented dataset: (a) training model on DrugProt and (b) inference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89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Preprocessing steps. Entity markers wrap entities in input sequences.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478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performance (F1-score) of models by the total training steps. The solid line (BC7DP-supervised)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163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confusion matrix of the model trained using the BC7DP dataset (left) and our proposed method (right)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774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performance (F1-score) of our system (KB-refined weak supervision) and the model trained using simple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163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3. A sequence classification model. The output of the [CLS] token is used for the classification head.
</vt:lpstr>
      <vt:lpstr>Figure 2. A system for building a large-scale augmented dataset: (a) training model on DrugProt and (b) inference and ...</vt:lpstr>
      <vt:lpstr>Figure 1. Preprocessing steps. Entity markers wrap entities in input sequences.
</vt:lpstr>
      <vt:lpstr>Figure 4. The performance (F1-score) of models by the total training steps. The solid line (BC7DP-supervised) ...</vt:lpstr>
      <vt:lpstr>Figure 5. The confusion matrix of the model trained using the BC7DP dataset (left) and our proposed method (right) on ...</vt:lpstr>
      <vt:lpstr>Figure 6. The performance (F1-score) of our system (KB-refined weak supervision) and the model trained using simple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2024-05-19T08:10:13Z</dcterms:modified>
</cp:coreProperties>
</file>