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FB70A-2A3C-4DF3-98EA-EF0D3B98C7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640DC-BA79-4E3B-9CA2-EE07DF4A15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with SF binding sites. (A) Enrichment of SF binding sites (based on CLIP-seq data) at exons that are up- or down-regulated by the corresponding factor and in their flanking regions. Each square on both sides of the exon represents a 100 nucleotide window upstream and upstream of the exon. (B) Enrichment of SF-specific binding sequences at exons (±200 nucleotides) that are up- or down-regulated by the corresponding factor. Not applicable (n.a.): less than 100 exons were identified by FaRLine as more included or excluded upon knockdown of the corresponding SF.
Alt text for   Figure 2: Heatmaps showing the relative enrichment of SF binding sites or binding motifs around exons that are up- or down-regulated by the same factor.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F44BB-9030-4C03-90BA-6301BBFE1B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Comparison with SF binding sites. (A) Enrichment of SF binding sites (based on CLIP-seq data) at exons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46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Comparison with SF binding sites. (A) Enrichment of SF binding sites (based on CLIP-seq data) at exons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2024-05-19T05:51:25Z</dcterms:modified>
</cp:coreProperties>
</file>