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A47FFB-7CDA-431A-BCCC-708426B54A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6F5F6B-38D7-406E-B255-A3B52D818B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OncoCTMiner.
A) OncoCTMiner’s role in precision oncology trial enrollment. B) OncoCTMiner takes clinical and genetic profiles as inputs and utilizes a trial matching and filtering system to generate a report of matched trials. C) Strategy for building the clinical trial eligibility criteria database. D) Automatic matching strategy for genomics-driven oncology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8BEBE6-C62A-474C-A23E-BEC607D022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Overview of OncoCTMiner.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042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Overview of OncoCTMiner.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2024-05-19T07:51:48Z</dcterms:modified>
</cp:coreProperties>
</file>