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D441A2-45F9-4223-8793-1C049890BF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43FDC9-8C24-4AF3-9E17-E09CC0772C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Snapshot of the WASP web survey.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869493-CC8B-4823-A013-6DCC4EBDF5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Snapshot of the WASP web survey.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836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Snapshot of the WASP web survey.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2024-05-19T05:32:11Z</dcterms:modified>
</cp:coreProperties>
</file>