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F245CA-C722-4A33-8288-D29EF166D6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540DC6-9136-47E0-823C-F909FCEBD7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substring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CC137-89A3-4DE7-946D-8118C7F426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Customized search results using the substring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Customized search results using the substring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2024-05-18T07:20:00Z</dcterms:modified>
</cp:coreProperties>
</file>