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F92F1-968F-434E-8BBB-8ADBD9F1A5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86D49-CD28-4B39-852F-3C9FF4686C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quality information, channel log spectra and raw data segment for a selected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1E87A-B910-45CD-ABD9-E7F5BBC025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Data quality information, channel log spectra and raw data segment for a selected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53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Data quality information, channel log spectra and raw data segment for a selected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2024-05-18T12:26:59Z</dcterms:modified>
</cp:coreProperties>
</file>