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FDE024-6043-491C-A5AF-8DA5EA39E9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B1A096-EE30-4A3C-B215-4081EF6D68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Demonstrative depiction of the Search page to access data using different modules. In the above figure from the database, it can be seen that the information can be retrieved through search by miRNA identifier search, search by target gene or miRNA or search for miRNA targeted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5148F-B80A-400C-ABFB-F33672F7E2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baad063, </a:t>
            </a:r>
            <a:r>
              <a:rPr lang="en-US" altLang="en-US" sz="1000">
                <a:solidFill>
                  <a:srgbClr val="333333"/>
                </a:solidFill>
                <a:hlinkClick r:id="rId3"/>
              </a:rPr>
              <a:t>https://doi.org/10.1093/database/baad063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Demonstrative depiction of the Search page to access data using different modules. In the above figure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55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Demonstrative depiction of the Search page to access data using different modules. In the above figure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2024-05-19T04:05:53Z</dcterms:modified>
</cp:coreProperties>
</file>