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76212-ABEC-4872-92D0-C4F81DF89C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440E4-083A-4040-ADBF-8015DE9F27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the relational database MySQL archiving clonal data obtained from integration sites using γ-TRIS. Similarly to the Graph DB structure (3), the entity-relationship diagram of the requirements described in the ‘Data description’ section has been converted in this table schema.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D1FA3-CA1F-47C6-9CD4-9A20F594E6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Schema of the relational database MySQL archiving clonal data obtained from integration sites using γ-TRIS.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17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Schema of the relational database MySQL archiving clonal data obtained from integration sites using γ-TRIS.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2024-05-19T09:55:52Z</dcterms:modified>
</cp:coreProperties>
</file>