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6F3AA-0945-4F84-8E17-F1F91EF3B3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AD633-7256-4CDF-9CF2-56EABE11E4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CoMentG main interface with the input form. In this example, the user is looking for relationships between ‘Alzheimer’s disease’ (DOID: 10652) and clinical signs (HPO), gene/protein functions (GO), cell types (CL) and chemical compounds (HMDB).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13E6E-D741-406E-A969-5B2524A066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CoMentG main interface with the input form. In this example, the user is looking for relationships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37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CoMentG main interface with the input form. In this example, the user is looking for relationships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2024-05-17T09:45:54Z</dcterms:modified>
</cp:coreProperties>
</file>